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76" r:id="rId6"/>
    <p:sldId id="263" r:id="rId7"/>
    <p:sldId id="262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64" r:id="rId19"/>
    <p:sldId id="27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dec Pro" panose="020B0604020202020204" charset="0"/>
      <p:regular r:id="rId26"/>
    </p:embeddedFont>
    <p:embeddedFont>
      <p:font typeface="Codec Pro Bold" panose="020B0604020202020204" charset="0"/>
      <p:regular r:id="rId27"/>
    </p:embeddedFont>
    <p:embeddedFont>
      <p:font typeface="Cy Grotesk Grand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TABAN GHOSH" userId="5daf9051353aa6de" providerId="LiveId" clId="{EFA9959F-0BA4-409D-9EA4-1C2C0C512397}"/>
    <pc:docChg chg="undo custSel delSld modSld">
      <pc:chgData name="HRITABAN GHOSH" userId="5daf9051353aa6de" providerId="LiveId" clId="{EFA9959F-0BA4-409D-9EA4-1C2C0C512397}" dt="2022-03-19T16:07:50.245" v="151" actId="14100"/>
      <pc:docMkLst>
        <pc:docMk/>
      </pc:docMkLst>
      <pc:sldChg chg="addSp delSp modSp mod">
        <pc:chgData name="HRITABAN GHOSH" userId="5daf9051353aa6de" providerId="LiveId" clId="{EFA9959F-0BA4-409D-9EA4-1C2C0C512397}" dt="2022-03-19T16:05:13.717" v="101" actId="1076"/>
        <pc:sldMkLst>
          <pc:docMk/>
          <pc:sldMk cId="0" sldId="256"/>
        </pc:sldMkLst>
        <pc:spChg chg="mod">
          <ac:chgData name="HRITABAN GHOSH" userId="5daf9051353aa6de" providerId="LiveId" clId="{EFA9959F-0BA4-409D-9EA4-1C2C0C512397}" dt="2022-03-19T16:03:36.418" v="35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HRITABAN GHOSH" userId="5daf9051353aa6de" providerId="LiveId" clId="{EFA9959F-0BA4-409D-9EA4-1C2C0C512397}" dt="2022-03-19T16:03:52.470" v="89" actId="20577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HRITABAN GHOSH" userId="5daf9051353aa6de" providerId="LiveId" clId="{EFA9959F-0BA4-409D-9EA4-1C2C0C512397}" dt="2022-03-19T16:04:19.588" v="91" actId="22"/>
          <ac:spMkLst>
            <pc:docMk/>
            <pc:sldMk cId="0" sldId="256"/>
            <ac:spMk id="8" creationId="{E998B53B-84ED-4489-91C3-EDC30D638394}"/>
          </ac:spMkLst>
        </pc:spChg>
        <pc:spChg chg="add del">
          <ac:chgData name="HRITABAN GHOSH" userId="5daf9051353aa6de" providerId="LiveId" clId="{EFA9959F-0BA4-409D-9EA4-1C2C0C512397}" dt="2022-03-19T16:04:22.318" v="93" actId="22"/>
          <ac:spMkLst>
            <pc:docMk/>
            <pc:sldMk cId="0" sldId="256"/>
            <ac:spMk id="10" creationId="{290D5765-D529-47A4-BFE8-F689498A518F}"/>
          </ac:spMkLst>
        </pc:spChg>
        <pc:picChg chg="mod">
          <ac:chgData name="HRITABAN GHOSH" userId="5daf9051353aa6de" providerId="LiveId" clId="{EFA9959F-0BA4-409D-9EA4-1C2C0C512397}" dt="2022-03-19T16:03:39.368" v="37" actId="1076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HRITABAN GHOSH" userId="5daf9051353aa6de" providerId="LiveId" clId="{EFA9959F-0BA4-409D-9EA4-1C2C0C512397}" dt="2022-03-19T16:05:13.717" v="101" actId="1076"/>
          <ac:picMkLst>
            <pc:docMk/>
            <pc:sldMk cId="0" sldId="256"/>
            <ac:picMk id="12" creationId="{9AD0C47D-D937-42E4-B01A-DAA0F7BCCC21}"/>
          </ac:picMkLst>
        </pc:picChg>
      </pc:sldChg>
      <pc:sldChg chg="addSp delSp modSp">
        <pc:chgData name="HRITABAN GHOSH" userId="5daf9051353aa6de" providerId="LiveId" clId="{EFA9959F-0BA4-409D-9EA4-1C2C0C512397}" dt="2022-03-19T16:06:15.158" v="104"/>
        <pc:sldMkLst>
          <pc:docMk/>
          <pc:sldMk cId="0" sldId="257"/>
        </pc:sldMkLst>
        <pc:picChg chg="add del">
          <ac:chgData name="HRITABAN GHOSH" userId="5daf9051353aa6de" providerId="LiveId" clId="{EFA9959F-0BA4-409D-9EA4-1C2C0C512397}" dt="2022-03-19T16:06:15.151" v="103"/>
          <ac:picMkLst>
            <pc:docMk/>
            <pc:sldMk cId="0" sldId="257"/>
            <ac:picMk id="17" creationId="{A552DE7D-E1F0-4355-96C5-202D5389057F}"/>
          </ac:picMkLst>
        </pc:picChg>
        <pc:picChg chg="add mod">
          <ac:chgData name="HRITABAN GHOSH" userId="5daf9051353aa6de" providerId="LiveId" clId="{EFA9959F-0BA4-409D-9EA4-1C2C0C512397}" dt="2022-03-19T16:06:15.158" v="104"/>
          <ac:picMkLst>
            <pc:docMk/>
            <pc:sldMk cId="0" sldId="257"/>
            <ac:picMk id="18" creationId="{D24F30B8-9080-4AD3-AF16-5F6315FEA763}"/>
          </ac:picMkLst>
        </pc:picChg>
      </pc:sldChg>
      <pc:sldChg chg="addSp modSp mod">
        <pc:chgData name="HRITABAN GHOSH" userId="5daf9051353aa6de" providerId="LiveId" clId="{EFA9959F-0BA4-409D-9EA4-1C2C0C512397}" dt="2022-03-19T16:07:50.245" v="151" actId="14100"/>
        <pc:sldMkLst>
          <pc:docMk/>
          <pc:sldMk cId="0" sldId="258"/>
        </pc:sldMkLst>
        <pc:spChg chg="mod">
          <ac:chgData name="HRITABAN GHOSH" userId="5daf9051353aa6de" providerId="LiveId" clId="{EFA9959F-0BA4-409D-9EA4-1C2C0C512397}" dt="2022-03-19T16:07:43.364" v="15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HRITABAN GHOSH" userId="5daf9051353aa6de" providerId="LiveId" clId="{EFA9959F-0BA4-409D-9EA4-1C2C0C512397}" dt="2022-03-19T16:07:50.245" v="151" actId="14100"/>
          <ac:spMkLst>
            <pc:docMk/>
            <pc:sldMk cId="0" sldId="258"/>
            <ac:spMk id="4" creationId="{00000000-0000-0000-0000-000000000000}"/>
          </ac:spMkLst>
        </pc:spChg>
        <pc:picChg chg="add mod">
          <ac:chgData name="HRITABAN GHOSH" userId="5daf9051353aa6de" providerId="LiveId" clId="{EFA9959F-0BA4-409D-9EA4-1C2C0C512397}" dt="2022-03-19T16:06:17.918" v="105"/>
          <ac:picMkLst>
            <pc:docMk/>
            <pc:sldMk cId="0" sldId="258"/>
            <ac:picMk id="10" creationId="{7D1F5794-BFA4-4030-8983-06CAB9AF8BC1}"/>
          </ac:picMkLst>
        </pc:picChg>
      </pc:sldChg>
      <pc:sldChg chg="addSp modSp">
        <pc:chgData name="HRITABAN GHOSH" userId="5daf9051353aa6de" providerId="LiveId" clId="{EFA9959F-0BA4-409D-9EA4-1C2C0C512397}" dt="2022-03-19T16:06:21.567" v="106"/>
        <pc:sldMkLst>
          <pc:docMk/>
          <pc:sldMk cId="0" sldId="259"/>
        </pc:sldMkLst>
        <pc:picChg chg="add mod">
          <ac:chgData name="HRITABAN GHOSH" userId="5daf9051353aa6de" providerId="LiveId" clId="{EFA9959F-0BA4-409D-9EA4-1C2C0C512397}" dt="2022-03-19T16:06:21.567" v="106"/>
          <ac:picMkLst>
            <pc:docMk/>
            <pc:sldMk cId="0" sldId="259"/>
            <ac:picMk id="5" creationId="{A9B76EEC-E5FD-45F0-A5BF-192B4A06845E}"/>
          </ac:picMkLst>
        </pc:picChg>
      </pc:sldChg>
      <pc:sldChg chg="del">
        <pc:chgData name="HRITABAN GHOSH" userId="5daf9051353aa6de" providerId="LiveId" clId="{EFA9959F-0BA4-409D-9EA4-1C2C0C512397}" dt="2022-03-19T16:07:14.761" v="122" actId="47"/>
        <pc:sldMkLst>
          <pc:docMk/>
          <pc:sldMk cId="0" sldId="260"/>
        </pc:sldMkLst>
      </pc:sldChg>
      <pc:sldChg chg="addSp modSp">
        <pc:chgData name="HRITABAN GHOSH" userId="5daf9051353aa6de" providerId="LiveId" clId="{EFA9959F-0BA4-409D-9EA4-1C2C0C512397}" dt="2022-03-19T16:07:13.544" v="121"/>
        <pc:sldMkLst>
          <pc:docMk/>
          <pc:sldMk cId="0" sldId="261"/>
        </pc:sldMkLst>
        <pc:picChg chg="add mod">
          <ac:chgData name="HRITABAN GHOSH" userId="5daf9051353aa6de" providerId="LiveId" clId="{EFA9959F-0BA4-409D-9EA4-1C2C0C512397}" dt="2022-03-19T16:07:13.544" v="121"/>
          <ac:picMkLst>
            <pc:docMk/>
            <pc:sldMk cId="0" sldId="261"/>
            <ac:picMk id="5" creationId="{99CB764F-DC98-47E5-A2B0-FB5EC5C07AE9}"/>
          </ac:picMkLst>
        </pc:picChg>
      </pc:sldChg>
      <pc:sldChg chg="addSp modSp">
        <pc:chgData name="HRITABAN GHOSH" userId="5daf9051353aa6de" providerId="LiveId" clId="{EFA9959F-0BA4-409D-9EA4-1C2C0C512397}" dt="2022-03-19T16:06:49.920" v="112"/>
        <pc:sldMkLst>
          <pc:docMk/>
          <pc:sldMk cId="0" sldId="262"/>
        </pc:sldMkLst>
        <pc:picChg chg="add mod">
          <ac:chgData name="HRITABAN GHOSH" userId="5daf9051353aa6de" providerId="LiveId" clId="{EFA9959F-0BA4-409D-9EA4-1C2C0C512397}" dt="2022-03-19T16:06:49.920" v="112"/>
          <ac:picMkLst>
            <pc:docMk/>
            <pc:sldMk cId="0" sldId="262"/>
            <ac:picMk id="21" creationId="{B4A75AF9-C024-4EA9-82FE-22C0F9A36FF6}"/>
          </ac:picMkLst>
        </pc:picChg>
      </pc:sldChg>
      <pc:sldChg chg="addSp modSp">
        <pc:chgData name="HRITABAN GHOSH" userId="5daf9051353aa6de" providerId="LiveId" clId="{EFA9959F-0BA4-409D-9EA4-1C2C0C512397}" dt="2022-03-19T16:06:48.311" v="111"/>
        <pc:sldMkLst>
          <pc:docMk/>
          <pc:sldMk cId="0" sldId="263"/>
        </pc:sldMkLst>
        <pc:picChg chg="add mod">
          <ac:chgData name="HRITABAN GHOSH" userId="5daf9051353aa6de" providerId="LiveId" clId="{EFA9959F-0BA4-409D-9EA4-1C2C0C512397}" dt="2022-03-19T16:06:48.311" v="111"/>
          <ac:picMkLst>
            <pc:docMk/>
            <pc:sldMk cId="0" sldId="263"/>
            <ac:picMk id="8" creationId="{DED57211-A7CD-401D-84AC-0672202D28A3}"/>
          </ac:picMkLst>
        </pc:picChg>
      </pc:sldChg>
      <pc:sldChg chg="addSp modSp">
        <pc:chgData name="HRITABAN GHOSH" userId="5daf9051353aa6de" providerId="LiveId" clId="{EFA9959F-0BA4-409D-9EA4-1C2C0C512397}" dt="2022-03-19T16:06:46.935" v="110"/>
        <pc:sldMkLst>
          <pc:docMk/>
          <pc:sldMk cId="0" sldId="264"/>
        </pc:sldMkLst>
        <pc:picChg chg="add mod">
          <ac:chgData name="HRITABAN GHOSH" userId="5daf9051353aa6de" providerId="LiveId" clId="{EFA9959F-0BA4-409D-9EA4-1C2C0C512397}" dt="2022-03-19T16:06:46.935" v="110"/>
          <ac:picMkLst>
            <pc:docMk/>
            <pc:sldMk cId="0" sldId="264"/>
            <ac:picMk id="38" creationId="{70714BA8-690D-4207-8C85-434205A5FE40}"/>
          </ac:picMkLst>
        </pc:picChg>
      </pc:sldChg>
      <pc:sldChg chg="addSp modSp">
        <pc:chgData name="HRITABAN GHOSH" userId="5daf9051353aa6de" providerId="LiveId" clId="{EFA9959F-0BA4-409D-9EA4-1C2C0C512397}" dt="2022-03-19T16:06:42.688" v="108"/>
        <pc:sldMkLst>
          <pc:docMk/>
          <pc:sldMk cId="0" sldId="265"/>
        </pc:sldMkLst>
        <pc:picChg chg="add mod">
          <ac:chgData name="HRITABAN GHOSH" userId="5daf9051353aa6de" providerId="LiveId" clId="{EFA9959F-0BA4-409D-9EA4-1C2C0C512397}" dt="2022-03-19T16:06:42.688" v="108"/>
          <ac:picMkLst>
            <pc:docMk/>
            <pc:sldMk cId="0" sldId="265"/>
            <ac:picMk id="15" creationId="{3C2B73BA-2AA2-40DE-9958-AC3CE35FDB24}"/>
          </ac:picMkLst>
        </pc:picChg>
      </pc:sldChg>
      <pc:sldChg chg="addSp modSp">
        <pc:chgData name="HRITABAN GHOSH" userId="5daf9051353aa6de" providerId="LiveId" clId="{EFA9959F-0BA4-409D-9EA4-1C2C0C512397}" dt="2022-03-19T16:06:45.192" v="109"/>
        <pc:sldMkLst>
          <pc:docMk/>
          <pc:sldMk cId="0" sldId="266"/>
        </pc:sldMkLst>
        <pc:picChg chg="add mod">
          <ac:chgData name="HRITABAN GHOSH" userId="5daf9051353aa6de" providerId="LiveId" clId="{EFA9959F-0BA4-409D-9EA4-1C2C0C512397}" dt="2022-03-19T16:06:45.192" v="109"/>
          <ac:picMkLst>
            <pc:docMk/>
            <pc:sldMk cId="0" sldId="266"/>
            <ac:picMk id="12" creationId="{0A2293B9-B00A-4C2C-8557-50735EAE76BD}"/>
          </ac:picMkLst>
        </pc:picChg>
      </pc:sldChg>
      <pc:sldChg chg="addSp modSp">
        <pc:chgData name="HRITABAN GHOSH" userId="5daf9051353aa6de" providerId="LiveId" clId="{EFA9959F-0BA4-409D-9EA4-1C2C0C512397}" dt="2022-03-19T16:06:32.422" v="107"/>
        <pc:sldMkLst>
          <pc:docMk/>
          <pc:sldMk cId="0" sldId="267"/>
        </pc:sldMkLst>
        <pc:picChg chg="add mod">
          <ac:chgData name="HRITABAN GHOSH" userId="5daf9051353aa6de" providerId="LiveId" clId="{EFA9959F-0BA4-409D-9EA4-1C2C0C512397}" dt="2022-03-19T16:06:32.422" v="107"/>
          <ac:picMkLst>
            <pc:docMk/>
            <pc:sldMk cId="0" sldId="267"/>
            <ac:picMk id="25" creationId="{DFAD74A2-74AC-48EA-B65A-9AA7817B2764}"/>
          </ac:picMkLst>
        </pc:picChg>
      </pc:sldChg>
      <pc:sldChg chg="addSp modSp">
        <pc:chgData name="HRITABAN GHOSH" userId="5daf9051353aa6de" providerId="LiveId" clId="{EFA9959F-0BA4-409D-9EA4-1C2C0C512397}" dt="2022-03-19T16:06:52.896" v="113"/>
        <pc:sldMkLst>
          <pc:docMk/>
          <pc:sldMk cId="0" sldId="268"/>
        </pc:sldMkLst>
        <pc:picChg chg="add mod">
          <ac:chgData name="HRITABAN GHOSH" userId="5daf9051353aa6de" providerId="LiveId" clId="{EFA9959F-0BA4-409D-9EA4-1C2C0C512397}" dt="2022-03-19T16:06:52.896" v="113"/>
          <ac:picMkLst>
            <pc:docMk/>
            <pc:sldMk cId="0" sldId="268"/>
            <ac:picMk id="4" creationId="{289110EA-B4E3-475A-B33F-16FD820F0CAF}"/>
          </ac:picMkLst>
        </pc:picChg>
      </pc:sldChg>
      <pc:sldChg chg="addSp modSp">
        <pc:chgData name="HRITABAN GHOSH" userId="5daf9051353aa6de" providerId="LiveId" clId="{EFA9959F-0BA4-409D-9EA4-1C2C0C512397}" dt="2022-03-19T16:06:54.551" v="114"/>
        <pc:sldMkLst>
          <pc:docMk/>
          <pc:sldMk cId="0" sldId="269"/>
        </pc:sldMkLst>
        <pc:picChg chg="add mod">
          <ac:chgData name="HRITABAN GHOSH" userId="5daf9051353aa6de" providerId="LiveId" clId="{EFA9959F-0BA4-409D-9EA4-1C2C0C512397}" dt="2022-03-19T16:06:54.551" v="114"/>
          <ac:picMkLst>
            <pc:docMk/>
            <pc:sldMk cId="0" sldId="269"/>
            <ac:picMk id="16" creationId="{E4DD32A2-355E-4DD7-9B95-5E2A54EF8C33}"/>
          </ac:picMkLst>
        </pc:picChg>
      </pc:sldChg>
      <pc:sldChg chg="addSp modSp">
        <pc:chgData name="HRITABAN GHOSH" userId="5daf9051353aa6de" providerId="LiveId" clId="{EFA9959F-0BA4-409D-9EA4-1C2C0C512397}" dt="2022-03-19T16:06:56.230" v="115"/>
        <pc:sldMkLst>
          <pc:docMk/>
          <pc:sldMk cId="0" sldId="270"/>
        </pc:sldMkLst>
        <pc:picChg chg="add mod">
          <ac:chgData name="HRITABAN GHOSH" userId="5daf9051353aa6de" providerId="LiveId" clId="{EFA9959F-0BA4-409D-9EA4-1C2C0C512397}" dt="2022-03-19T16:06:56.230" v="115"/>
          <ac:picMkLst>
            <pc:docMk/>
            <pc:sldMk cId="0" sldId="270"/>
            <ac:picMk id="18" creationId="{5C6CC369-CBC9-42E8-962F-0BA22DAB6EA2}"/>
          </ac:picMkLst>
        </pc:picChg>
      </pc:sldChg>
      <pc:sldChg chg="addSp modSp">
        <pc:chgData name="HRITABAN GHOSH" userId="5daf9051353aa6de" providerId="LiveId" clId="{EFA9959F-0BA4-409D-9EA4-1C2C0C512397}" dt="2022-03-19T16:06:58.704" v="116"/>
        <pc:sldMkLst>
          <pc:docMk/>
          <pc:sldMk cId="0" sldId="271"/>
        </pc:sldMkLst>
        <pc:picChg chg="add mod">
          <ac:chgData name="HRITABAN GHOSH" userId="5daf9051353aa6de" providerId="LiveId" clId="{EFA9959F-0BA4-409D-9EA4-1C2C0C512397}" dt="2022-03-19T16:06:58.704" v="116"/>
          <ac:picMkLst>
            <pc:docMk/>
            <pc:sldMk cId="0" sldId="271"/>
            <ac:picMk id="12" creationId="{79669641-631B-48EF-8F48-D3174F6B2E5C}"/>
          </ac:picMkLst>
        </pc:picChg>
      </pc:sldChg>
      <pc:sldChg chg="addSp modSp">
        <pc:chgData name="HRITABAN GHOSH" userId="5daf9051353aa6de" providerId="LiveId" clId="{EFA9959F-0BA4-409D-9EA4-1C2C0C512397}" dt="2022-03-19T16:07:00.224" v="117"/>
        <pc:sldMkLst>
          <pc:docMk/>
          <pc:sldMk cId="0" sldId="272"/>
        </pc:sldMkLst>
        <pc:picChg chg="add mod">
          <ac:chgData name="HRITABAN GHOSH" userId="5daf9051353aa6de" providerId="LiveId" clId="{EFA9959F-0BA4-409D-9EA4-1C2C0C512397}" dt="2022-03-19T16:07:00.224" v="117"/>
          <ac:picMkLst>
            <pc:docMk/>
            <pc:sldMk cId="0" sldId="272"/>
            <ac:picMk id="6" creationId="{1F2F5C0E-CAF3-4FA2-A5BC-3BA61AAE1F14}"/>
          </ac:picMkLst>
        </pc:picChg>
      </pc:sldChg>
      <pc:sldChg chg="addSp modSp">
        <pc:chgData name="HRITABAN GHOSH" userId="5daf9051353aa6de" providerId="LiveId" clId="{EFA9959F-0BA4-409D-9EA4-1C2C0C512397}" dt="2022-03-19T16:07:02.320" v="118"/>
        <pc:sldMkLst>
          <pc:docMk/>
          <pc:sldMk cId="0" sldId="273"/>
        </pc:sldMkLst>
        <pc:picChg chg="add mod">
          <ac:chgData name="HRITABAN GHOSH" userId="5daf9051353aa6de" providerId="LiveId" clId="{EFA9959F-0BA4-409D-9EA4-1C2C0C512397}" dt="2022-03-19T16:07:02.320" v="118"/>
          <ac:picMkLst>
            <pc:docMk/>
            <pc:sldMk cId="0" sldId="273"/>
            <ac:picMk id="11" creationId="{6D75167F-80B3-423F-9003-01AB0AD11913}"/>
          </ac:picMkLst>
        </pc:picChg>
      </pc:sldChg>
      <pc:sldChg chg="addSp modSp">
        <pc:chgData name="HRITABAN GHOSH" userId="5daf9051353aa6de" providerId="LiveId" clId="{EFA9959F-0BA4-409D-9EA4-1C2C0C512397}" dt="2022-03-19T16:07:05.888" v="119"/>
        <pc:sldMkLst>
          <pc:docMk/>
          <pc:sldMk cId="0" sldId="274"/>
        </pc:sldMkLst>
        <pc:picChg chg="add mod">
          <ac:chgData name="HRITABAN GHOSH" userId="5daf9051353aa6de" providerId="LiveId" clId="{EFA9959F-0BA4-409D-9EA4-1C2C0C512397}" dt="2022-03-19T16:07:05.888" v="119"/>
          <ac:picMkLst>
            <pc:docMk/>
            <pc:sldMk cId="0" sldId="274"/>
            <ac:picMk id="45" creationId="{F91DBDEA-09C5-4396-B49C-D76553C6AE5E}"/>
          </ac:picMkLst>
        </pc:picChg>
      </pc:sldChg>
      <pc:sldChg chg="addSp modSp">
        <pc:chgData name="HRITABAN GHOSH" userId="5daf9051353aa6de" providerId="LiveId" clId="{EFA9959F-0BA4-409D-9EA4-1C2C0C512397}" dt="2022-03-19T16:07:07.735" v="120"/>
        <pc:sldMkLst>
          <pc:docMk/>
          <pc:sldMk cId="0" sldId="275"/>
        </pc:sldMkLst>
        <pc:picChg chg="add mod">
          <ac:chgData name="HRITABAN GHOSH" userId="5daf9051353aa6de" providerId="LiveId" clId="{EFA9959F-0BA4-409D-9EA4-1C2C0C512397}" dt="2022-03-19T16:07:07.735" v="120"/>
          <ac:picMkLst>
            <pc:docMk/>
            <pc:sldMk cId="0" sldId="275"/>
            <ac:picMk id="11" creationId="{02588311-44D1-474B-B2BE-163385664F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1E53A-4D7B-46B8-B465-02FA2A52E350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9F67-313F-4979-8116-39F77560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95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508858">
            <a:off x="-1317407" y="373602"/>
            <a:ext cx="18010625" cy="172226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425" y="3329928"/>
            <a:ext cx="13740543" cy="5886500"/>
            <a:chOff x="-3033" y="-2766244"/>
            <a:chExt cx="18320723" cy="7848667"/>
          </a:xfrm>
        </p:grpSpPr>
        <p:sp>
          <p:nvSpPr>
            <p:cNvPr id="4" name="TextBox 4"/>
            <p:cNvSpPr txBox="1"/>
            <p:nvPr/>
          </p:nvSpPr>
          <p:spPr>
            <a:xfrm>
              <a:off x="-3033" y="-2766244"/>
              <a:ext cx="18317690" cy="571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66"/>
                </a:lnSpc>
              </a:pPr>
              <a:r>
                <a:rPr lang="en-US" sz="9100" dirty="0">
                  <a:solidFill>
                    <a:srgbClr val="EDECED"/>
                  </a:solidFill>
                  <a:latin typeface="Cy Grotesk Grand"/>
                </a:rPr>
                <a:t>PHARMACY PORTAL ANDROID APP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97935"/>
              <a:ext cx="18317690" cy="78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>
                  <a:solidFill>
                    <a:srgbClr val="EDECED"/>
                  </a:solidFill>
                  <a:latin typeface="Codec Pro"/>
                </a:rPr>
                <a:t>By Hritaban Ghosh 19CS30053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5451">
            <a:off x="11063514" y="-4115415"/>
            <a:ext cx="8686892" cy="8230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0C47D-D937-42E4-B01A-DAA0F7BCC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"/>
    </mc:Choice>
    <mc:Fallback xmlns="">
      <p:transition spd="slow" advTm="55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10091" cy="798140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4 : SEE MEDICINE DETAIL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326" cy="7981546"/>
            <a:chOff x="0" y="0"/>
            <a:chExt cx="5001260" cy="1016381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91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0"/>
    </mc:Choice>
    <mc:Fallback xmlns="">
      <p:transition spd="slow" advTm="13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5 : RATE A MEDICINE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51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6"/>
    </mc:Choice>
    <mc:Fallback xmlns="">
      <p:transition spd="slow" advTm="12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6 : ADD MEDICINE TO CART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9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4"/>
    </mc:Choice>
    <mc:Fallback xmlns="">
      <p:transition spd="slow" advTm="1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7 : VIEW CART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5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9"/>
    </mc:Choice>
    <mc:Fallback xmlns="">
      <p:transition spd="slow" advTm="9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8 : CLEAR CART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4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7"/>
    </mc:Choice>
    <mc:Fallback xmlns="">
      <p:transition spd="slow" advTm="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52600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9 : PLACE AN ORDER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6803290" y="1507653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92F8E8D1-F90E-482E-9CE4-46581871BFD3}"/>
              </a:ext>
            </a:extLst>
          </p:cNvPr>
          <p:cNvGrpSpPr>
            <a:grpSpLocks noChangeAspect="1"/>
          </p:cNvGrpSpPr>
          <p:nvPr/>
        </p:nvGrpSpPr>
        <p:grpSpPr>
          <a:xfrm>
            <a:off x="11826592" y="1507653"/>
            <a:ext cx="4410091" cy="7981406"/>
            <a:chOff x="0" y="0"/>
            <a:chExt cx="5000993" cy="10163632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DD2E2B1-8835-4C83-9D59-C8D1EDE186E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55C308B-76EC-4F6B-86FB-ACA3ED12DCB3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579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4"/>
    </mc:Choice>
    <mc:Fallback xmlns="">
      <p:transition spd="slow" advTm="13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9 : VIEW ORDER DETAILS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57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4"/>
    </mc:Choice>
    <mc:Fallback xmlns="">
      <p:transition spd="slow" advTm="8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09855" cy="7981266"/>
            <a:chOff x="0" y="0"/>
            <a:chExt cx="5000993" cy="1016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7"/>
              <a:ext cx="4330777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10 : LOG OUT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091" cy="7981406"/>
            <a:chOff x="0" y="0"/>
            <a:chExt cx="5000993" cy="10163632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4"/>
    </mc:Choice>
    <mc:Fallback xmlns="">
      <p:transition spd="slow" advTm="11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446974">
            <a:off x="-5661200" y="-1683126"/>
            <a:ext cx="14849581" cy="14069978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28700" y="3704780"/>
            <a:ext cx="7086600" cy="159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EDECED"/>
                </a:solidFill>
                <a:latin typeface="Cy Grotesk Grand"/>
              </a:rPr>
              <a:t>FUTURE WORKS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0714BA8-690D-4207-8C85-434205A5F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  <p:sp>
        <p:nvSpPr>
          <p:cNvPr id="39" name="TextBox 4">
            <a:extLst>
              <a:ext uri="{FF2B5EF4-FFF2-40B4-BE49-F238E27FC236}">
                <a16:creationId xmlns:a16="http://schemas.microsoft.com/office/drawing/2014/main" id="{8D9B0A89-91C9-4F69-83A2-6484965033CC}"/>
              </a:ext>
            </a:extLst>
          </p:cNvPr>
          <p:cNvSpPr txBox="1"/>
          <p:nvPr/>
        </p:nvSpPr>
        <p:spPr>
          <a:xfrm>
            <a:off x="9597499" y="2636410"/>
            <a:ext cx="7996456" cy="3733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Add Support for Card Payment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Add different views for Vendor and Staff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Enhance user Experience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0"/>
    </mc:Choice>
    <mc:Fallback xmlns="">
      <p:transition spd="slow" advTm="856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666590">
            <a:off x="-1674600" y="646970"/>
            <a:ext cx="18010625" cy="172226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5451">
            <a:off x="11063514" y="-4115415"/>
            <a:ext cx="8686892" cy="82308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2919" y="3810000"/>
            <a:ext cx="7213239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2684" y="4498975"/>
            <a:ext cx="7029194" cy="55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EDECED"/>
                </a:solidFill>
                <a:latin typeface="Codec Pro"/>
              </a:rPr>
              <a:t>Hritaban Ghosh 19CS30053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F5C0E-CAF3-4FA2-A5BC-3BA61AAE1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8"/>
    </mc:Choice>
    <mc:Fallback xmlns="">
      <p:transition spd="slow" advTm="80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0847" y="419100"/>
            <a:ext cx="9549325" cy="5253896"/>
            <a:chOff x="-797137" y="-3992333"/>
            <a:chExt cx="12732432" cy="7005194"/>
          </a:xfrm>
        </p:grpSpPr>
        <p:sp>
          <p:nvSpPr>
            <p:cNvPr id="3" name="TextBox 3"/>
            <p:cNvSpPr txBox="1"/>
            <p:nvPr/>
          </p:nvSpPr>
          <p:spPr>
            <a:xfrm>
              <a:off x="-797137" y="-3992333"/>
              <a:ext cx="11935294" cy="4138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0"/>
                </a:lnSpc>
                <a:spcBef>
                  <a:spcPct val="0"/>
                </a:spcBef>
              </a:pPr>
              <a:r>
                <a:rPr lang="en-US" sz="6900" u="none" dirty="0">
                  <a:solidFill>
                    <a:srgbClr val="EDECED"/>
                  </a:solidFill>
                  <a:latin typeface="Cy Grotesk Grand"/>
                </a:rPr>
                <a:t>PHARMACY PORTAL ANDROID APP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97136" y="186104"/>
              <a:ext cx="12732431" cy="28267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The </a:t>
              </a:r>
              <a:r>
                <a:rPr lang="en-US" sz="2999" dirty="0">
                  <a:solidFill>
                    <a:srgbClr val="00B0F0"/>
                  </a:solidFill>
                  <a:latin typeface="Codec Pro"/>
                </a:rPr>
                <a:t>pharmacy portal </a:t>
              </a: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is built to </a:t>
              </a:r>
              <a:r>
                <a:rPr lang="en-US" sz="2999" dirty="0">
                  <a:solidFill>
                    <a:srgbClr val="5CE1E6"/>
                  </a:solidFill>
                  <a:latin typeface="Codec Pro Bold"/>
                </a:rPr>
                <a:t>provide </a:t>
              </a: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the customers with a </a:t>
              </a:r>
              <a:r>
                <a:rPr lang="en-US" sz="2999" dirty="0">
                  <a:solidFill>
                    <a:srgbClr val="7ED957"/>
                  </a:solidFill>
                  <a:latin typeface="Codec Pro Bold"/>
                </a:rPr>
                <a:t>online portal</a:t>
              </a:r>
              <a:r>
                <a:rPr lang="en-US" sz="2999" dirty="0">
                  <a:solidFill>
                    <a:srgbClr val="EDECED"/>
                  </a:solidFill>
                  <a:latin typeface="Codec Pro"/>
                </a:rPr>
                <a:t> using which they can easily view the pharmacy at a glance without physically visiting it.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322014">
            <a:off x="11589302" y="-6549032"/>
            <a:ext cx="10329583" cy="978728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90020" y="1111313"/>
            <a:ext cx="3967988" cy="7384987"/>
            <a:chOff x="0" y="0"/>
            <a:chExt cx="5000993" cy="101636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881103" y="6734073"/>
            <a:ext cx="25722547" cy="7105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F5794-BFA4-4030-8983-06CAB9AF8B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"/>
    </mc:Choice>
    <mc:Fallback xmlns="">
      <p:transition spd="slow" advTm="58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708" t="16001" r="22688" b="86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28700"/>
            <a:ext cx="16230600" cy="9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80"/>
              </a:lnSpc>
              <a:spcBef>
                <a:spcPct val="0"/>
              </a:spcBef>
            </a:pPr>
            <a:r>
              <a:rPr lang="en-US" sz="6900" dirty="0">
                <a:solidFill>
                  <a:srgbClr val="EDECED"/>
                </a:solidFill>
                <a:latin typeface="Cy Grotesk Grand"/>
              </a:rPr>
              <a:t>DESIGN CHOICES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76EEC-E5FD-45F0-A5BF-192B4A068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8BD2A24-1E45-459A-8503-F63D093C35F9}"/>
              </a:ext>
            </a:extLst>
          </p:cNvPr>
          <p:cNvSpPr txBox="1"/>
          <p:nvPr/>
        </p:nvSpPr>
        <p:spPr>
          <a:xfrm>
            <a:off x="1028700" y="2476500"/>
            <a:ext cx="9831989" cy="360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677"/>
              </a:lnSpc>
            </a:pPr>
            <a:r>
              <a:rPr lang="en-US" sz="4000" b="1" dirty="0">
                <a:solidFill>
                  <a:srgbClr val="EDECED"/>
                </a:solidFill>
                <a:latin typeface="Open Sans Light Bold"/>
              </a:rPr>
              <a:t>Back-end Database:</a:t>
            </a:r>
            <a:r>
              <a:rPr lang="en-US" sz="4000" b="1" dirty="0">
                <a:solidFill>
                  <a:srgbClr val="EDECED"/>
                </a:solidFill>
                <a:latin typeface="Open Sans Light"/>
              </a:rPr>
              <a:t> </a:t>
            </a:r>
            <a:r>
              <a:rPr lang="en-US" sz="4000" b="1" dirty="0">
                <a:solidFill>
                  <a:srgbClr val="004AAD"/>
                </a:solidFill>
                <a:latin typeface="Open Sans Light Bold"/>
              </a:rPr>
              <a:t>SQLite</a:t>
            </a:r>
            <a:endParaRPr lang="en-US" sz="4000" b="1" dirty="0">
              <a:solidFill>
                <a:srgbClr val="E48E00"/>
              </a:solidFill>
              <a:latin typeface="Open Sans Light Bold"/>
            </a:endParaRPr>
          </a:p>
          <a:p>
            <a:pPr>
              <a:lnSpc>
                <a:spcPts val="5677"/>
              </a:lnSpc>
            </a:pPr>
            <a:endParaRPr lang="en-US" sz="4000" b="1" dirty="0">
              <a:solidFill>
                <a:srgbClr val="E48E00"/>
              </a:solidFill>
              <a:latin typeface="Open Sans Light Bold"/>
            </a:endParaRPr>
          </a:p>
          <a:p>
            <a:pPr>
              <a:lnSpc>
                <a:spcPts val="5677"/>
              </a:lnSpc>
            </a:pPr>
            <a:r>
              <a:rPr lang="en-US" sz="4000" b="1" dirty="0">
                <a:solidFill>
                  <a:srgbClr val="EDECED"/>
                </a:solidFill>
                <a:latin typeface="Open Sans Light Bold"/>
              </a:rPr>
              <a:t>Mobile Operating System:</a:t>
            </a:r>
            <a:r>
              <a:rPr lang="en-US" sz="4000" b="1" dirty="0">
                <a:solidFill>
                  <a:srgbClr val="EDECED"/>
                </a:solidFill>
                <a:latin typeface="Open Sans Light"/>
              </a:rPr>
              <a:t> </a:t>
            </a:r>
            <a:r>
              <a:rPr lang="en-US" sz="4000" b="1" dirty="0">
                <a:solidFill>
                  <a:srgbClr val="008037"/>
                </a:solidFill>
                <a:latin typeface="Open Sans Light Bold"/>
              </a:rPr>
              <a:t>Android</a:t>
            </a:r>
          </a:p>
          <a:p>
            <a:pPr>
              <a:lnSpc>
                <a:spcPts val="5677"/>
              </a:lnSpc>
            </a:pPr>
            <a:endParaRPr lang="en-US" sz="4000" b="1" dirty="0">
              <a:solidFill>
                <a:srgbClr val="008037"/>
              </a:solidFill>
              <a:latin typeface="Open Sans Light Bold"/>
            </a:endParaRPr>
          </a:p>
          <a:p>
            <a:pPr>
              <a:lnSpc>
                <a:spcPts val="5677"/>
              </a:lnSpc>
            </a:pPr>
            <a:r>
              <a:rPr lang="en-US" sz="4000" b="1" dirty="0">
                <a:solidFill>
                  <a:srgbClr val="EDECED"/>
                </a:solidFill>
                <a:latin typeface="Open Sans Light Bold"/>
              </a:rPr>
              <a:t>Language Used: </a:t>
            </a:r>
            <a:r>
              <a:rPr lang="en-US" sz="4000" b="1" dirty="0">
                <a:solidFill>
                  <a:srgbClr val="FF1616"/>
                </a:solidFill>
                <a:latin typeface="Open Sans Light Bold"/>
              </a:rPr>
              <a:t>Java</a:t>
            </a:r>
            <a:endParaRPr lang="en-US" sz="4000" b="1" dirty="0">
              <a:solidFill>
                <a:srgbClr val="7ED957"/>
              </a:solidFill>
              <a:latin typeface="Open Sans Light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19D9E-B858-463F-BF75-48FB54C0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558" y="2492599"/>
            <a:ext cx="2190750" cy="2566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801DC-F414-470D-802E-943B5B6B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0" y="540068"/>
            <a:ext cx="3712014" cy="1760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BAB3E-7B51-4E9A-8BEC-400B1860D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8308" y="5209454"/>
            <a:ext cx="3810000" cy="21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"/>
    </mc:Choice>
    <mc:Fallback xmlns="">
      <p:transition spd="slow" advTm="55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903035">
            <a:off x="-57999" y="2164386"/>
            <a:ext cx="18010625" cy="172226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164631"/>
            <a:ext cx="1623060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0"/>
              </a:lnSpc>
            </a:pPr>
            <a:r>
              <a:rPr lang="en-US" sz="5600" dirty="0">
                <a:solidFill>
                  <a:srgbClr val="EDECED"/>
                </a:solidFill>
                <a:latin typeface="Cy Grotesk Grand"/>
              </a:rPr>
              <a:t>WHY SQLITE?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764F-DC98-47E5-A2B0-FB5EC5C07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8E2A8-6CE2-420E-926A-862C7A6F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540068"/>
            <a:ext cx="3712014" cy="1760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6AFD5DDB-F60B-4C44-8DFF-C4189B363031}"/>
              </a:ext>
            </a:extLst>
          </p:cNvPr>
          <p:cNvSpPr txBox="1"/>
          <p:nvPr/>
        </p:nvSpPr>
        <p:spPr>
          <a:xfrm>
            <a:off x="1028700" y="2300181"/>
            <a:ext cx="12915900" cy="3733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Open-source and Lightweight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Store data in User device in the form of a Text file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Zero Configuration Database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Serverless</a:t>
            </a:r>
          </a:p>
          <a:p>
            <a:pPr marL="913639" lvl="1" indent="-456820">
              <a:lnSpc>
                <a:spcPts val="5924"/>
              </a:lnSpc>
              <a:buFont typeface="Arial"/>
              <a:buChar char="•"/>
            </a:pPr>
            <a:r>
              <a:rPr lang="en-US" sz="4231" dirty="0">
                <a:solidFill>
                  <a:srgbClr val="FFFFFF"/>
                </a:solidFill>
                <a:latin typeface="Open Sans Light"/>
              </a:rPr>
              <a:t>Secure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9"/>
    </mc:Choice>
    <mc:Fallback xmlns="">
      <p:transition spd="slow" advTm="53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03035">
            <a:off x="-57999" y="2164386"/>
            <a:ext cx="18010625" cy="17222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B764F-DC98-47E5-A2B0-FB5EC5C07A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8E2A8-6CE2-420E-926A-862C7A6F2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4600" y="540068"/>
            <a:ext cx="3712014" cy="1760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E94AC-4F86-4C9D-B831-312F9A584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3" y="392741"/>
            <a:ext cx="13428917" cy="7848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94F400-0AAB-447F-8C33-112473C9F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5" y="1149039"/>
            <a:ext cx="14631668" cy="8230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B3847-0FED-4295-A482-6895301014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40" y="1935315"/>
            <a:ext cx="14631668" cy="8230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5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7"/>
    </mc:Choice>
    <mc:Fallback xmlns="">
      <p:transition spd="slow" advTm="17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453801">
            <a:off x="877245" y="-1865074"/>
            <a:ext cx="3936832" cy="3730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672062">
            <a:off x="144414" y="886002"/>
            <a:ext cx="20884120" cy="1997043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6283" y="2400300"/>
            <a:ext cx="9920191" cy="3357917"/>
            <a:chOff x="0" y="-9525"/>
            <a:chExt cx="13226922" cy="4477222"/>
          </a:xfrm>
        </p:grpSpPr>
        <p:sp>
          <p:nvSpPr>
            <p:cNvPr id="5" name="TextBox 5"/>
            <p:cNvSpPr txBox="1"/>
            <p:nvPr/>
          </p:nvSpPr>
          <p:spPr>
            <a:xfrm>
              <a:off x="0" y="3077230"/>
              <a:ext cx="13226922" cy="1390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u="none" dirty="0">
                  <a:solidFill>
                    <a:srgbClr val="EDECED"/>
                  </a:solidFill>
                  <a:latin typeface="Codec Pro"/>
                </a:rPr>
                <a:t>All the features of the Pharmacy Portal Android App will be discussed in detail in the following slide.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135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92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EDECED"/>
                  </a:solidFill>
                  <a:latin typeface="Cy Grotesk Grand"/>
                </a:rPr>
                <a:t>FEATURES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207418">
            <a:off x="15857998" y="4568417"/>
            <a:ext cx="3936832" cy="3730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D57211-A7CD-401D-84AC-0672202D2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"/>
    </mc:Choice>
    <mc:Fallback xmlns="">
      <p:transition spd="slow" advTm="56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9692" y="1590084"/>
            <a:ext cx="4017900" cy="7706553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1 : REGISTER AS CUSTOMER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4883507" y="1590084"/>
            <a:ext cx="4017900" cy="7706418"/>
            <a:chOff x="0" y="0"/>
            <a:chExt cx="5001260" cy="1016381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5B9A4C19-615E-4D45-BDBE-A320179CBBFF}"/>
              </a:ext>
            </a:extLst>
          </p:cNvPr>
          <p:cNvGrpSpPr>
            <a:grpSpLocks noChangeAspect="1"/>
          </p:cNvGrpSpPr>
          <p:nvPr/>
        </p:nvGrpSpPr>
        <p:grpSpPr>
          <a:xfrm>
            <a:off x="9267322" y="1514480"/>
            <a:ext cx="4017900" cy="7781887"/>
            <a:chOff x="0" y="0"/>
            <a:chExt cx="5001260" cy="1016381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758B6E9-4E8A-4D62-A548-58C21C640F97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761DFB8F-E832-424E-80E6-FC3F01D8F86B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D75E04B2-EED3-43F2-A974-D425139C4A0C}"/>
              </a:ext>
            </a:extLst>
          </p:cNvPr>
          <p:cNvGrpSpPr>
            <a:grpSpLocks noChangeAspect="1"/>
          </p:cNvGrpSpPr>
          <p:nvPr/>
        </p:nvGrpSpPr>
        <p:grpSpPr>
          <a:xfrm>
            <a:off x="13560571" y="1438876"/>
            <a:ext cx="4017900" cy="7857355"/>
            <a:chOff x="0" y="0"/>
            <a:chExt cx="5001260" cy="10163810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68A97391-5219-427B-B471-66D90B5DE9F0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D18DF08E-10B6-4781-907C-07B95915760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9"/>
    </mc:Choice>
    <mc:Fallback xmlns="">
      <p:transition spd="slow" advTm="1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9692" y="1590084"/>
            <a:ext cx="4017900" cy="7782157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2 : LOG IN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4883507" y="1590084"/>
            <a:ext cx="4017900" cy="7782021"/>
            <a:chOff x="0" y="0"/>
            <a:chExt cx="5001260" cy="1016381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5B9A4C19-615E-4D45-BDBE-A320179CBBFF}"/>
              </a:ext>
            </a:extLst>
          </p:cNvPr>
          <p:cNvGrpSpPr>
            <a:grpSpLocks noChangeAspect="1"/>
          </p:cNvGrpSpPr>
          <p:nvPr/>
        </p:nvGrpSpPr>
        <p:grpSpPr>
          <a:xfrm>
            <a:off x="9267322" y="1514480"/>
            <a:ext cx="4017900" cy="7857489"/>
            <a:chOff x="0" y="0"/>
            <a:chExt cx="5001260" cy="1016381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758B6E9-4E8A-4D62-A548-58C21C640F97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761DFB8F-E832-424E-80E6-FC3F01D8F86B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D75E04B2-EED3-43F2-A974-D425139C4A0C}"/>
              </a:ext>
            </a:extLst>
          </p:cNvPr>
          <p:cNvGrpSpPr>
            <a:grpSpLocks noChangeAspect="1"/>
          </p:cNvGrpSpPr>
          <p:nvPr/>
        </p:nvGrpSpPr>
        <p:grpSpPr>
          <a:xfrm>
            <a:off x="13560571" y="1438876"/>
            <a:ext cx="4017900" cy="7932955"/>
            <a:chOff x="0" y="0"/>
            <a:chExt cx="5001260" cy="10163810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68A97391-5219-427B-B471-66D90B5DE9F0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D18DF08E-10B6-4781-907C-07B959157602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2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6"/>
    </mc:Choice>
    <mc:Fallback xmlns="">
      <p:transition spd="slow" advTm="1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731883" y="1581554"/>
            <a:ext cx="4410091" cy="798140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14304" y="540068"/>
            <a:ext cx="1665922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 u="none" dirty="0">
                <a:solidFill>
                  <a:srgbClr val="EDECED"/>
                </a:solidFill>
                <a:latin typeface="Cy Grotesk Grand"/>
              </a:rPr>
              <a:t>FEATURE 3 : NAVIGATION BAR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D520E045-8D9A-4C80-9FAA-99D769F7DD02}"/>
              </a:ext>
            </a:extLst>
          </p:cNvPr>
          <p:cNvGrpSpPr>
            <a:grpSpLocks noChangeAspect="1"/>
          </p:cNvGrpSpPr>
          <p:nvPr/>
        </p:nvGrpSpPr>
        <p:grpSpPr>
          <a:xfrm>
            <a:off x="9753600" y="1581554"/>
            <a:ext cx="4410326" cy="7981546"/>
            <a:chOff x="0" y="0"/>
            <a:chExt cx="5001260" cy="1016381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B3ED21CF-84EE-4E4C-BD5E-013FAC47AB09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977D00B3-9786-40A1-9741-945D7216B348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4A75AF9-C024-4EA9-82FE-22C0F9A36F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308" y="8222932"/>
            <a:ext cx="1524000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88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5"/>
    </mc:Choice>
    <mc:Fallback xmlns="">
      <p:transition spd="slow" advTm="10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8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8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184</Words>
  <Application>Microsoft Office PowerPoint</Application>
  <PresentationFormat>Custom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 Light Bold</vt:lpstr>
      <vt:lpstr>Open Sans Light</vt:lpstr>
      <vt:lpstr>Arial</vt:lpstr>
      <vt:lpstr>Codec Pro Bold</vt:lpstr>
      <vt:lpstr>Cy Grotesk Grand</vt:lpstr>
      <vt:lpstr>Calibri</vt:lpstr>
      <vt:lpstr>Codec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HRITABAN GHOSH</dc:creator>
  <cp:lastModifiedBy>HRITABAN GHOSH</cp:lastModifiedBy>
  <cp:revision>3</cp:revision>
  <dcterms:created xsi:type="dcterms:W3CDTF">2006-08-16T00:00:00Z</dcterms:created>
  <dcterms:modified xsi:type="dcterms:W3CDTF">2022-03-20T08:03:46Z</dcterms:modified>
  <dc:identifier>DAE7bxcE3a8</dc:identifier>
</cp:coreProperties>
</file>